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1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106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1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29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0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64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2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0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7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2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7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8" name="Rectangle 105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atellite in space above a planet&#10;&#10;Description automatically generated with low confidence">
            <a:extLst>
              <a:ext uri="{FF2B5EF4-FFF2-40B4-BE49-F238E27FC236}">
                <a16:creationId xmlns:a16="http://schemas.microsoft.com/office/drawing/2014/main" id="{2DB550DA-608B-D642-4099-08D231A1D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8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6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27B74-1099-BDD1-BF0B-24E2C1505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885114"/>
            <a:ext cx="4580641" cy="2839597"/>
          </a:xfrm>
        </p:spPr>
        <p:txBody>
          <a:bodyPr>
            <a:normAutofit/>
          </a:bodyPr>
          <a:lstStyle/>
          <a:p>
            <a:r>
              <a:rPr lang="he-IL" sz="4000" b="1" dirty="0"/>
              <a:t>פרויקט סיום מבוא להנדסת חלל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78428-81CF-0E81-BE09-F36CD0F79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3988695"/>
            <a:ext cx="4012934" cy="1393511"/>
          </a:xfrm>
        </p:spPr>
        <p:txBody>
          <a:bodyPr>
            <a:normAutofit/>
          </a:bodyPr>
          <a:lstStyle/>
          <a:p>
            <a:r>
              <a:rPr lang="he-IL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יורי </a:t>
            </a:r>
            <a:r>
              <a:rPr lang="he-IL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גריגוריאן</a:t>
            </a:r>
            <a:r>
              <a:rPr lang="he-IL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he-IL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דניאל עוקבי </a:t>
            </a:r>
          </a:p>
          <a:p>
            <a:r>
              <a:rPr lang="he-IL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רואן שריף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82" name="Group 106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0154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5F4DB5-CB6A-3B61-AAFB-B31D94C53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56" y="1125116"/>
            <a:ext cx="11790087" cy="42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0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C07271E9-21F4-400B-84B6-052EAFCF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3E3D78ED-34B7-4F8E-8377-994DCAD3C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64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46268-7DF4-1286-0FB5-A8EAB518C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59" b="8188"/>
          <a:stretch/>
        </p:blipFill>
        <p:spPr>
          <a:xfrm>
            <a:off x="20" y="10"/>
            <a:ext cx="12191979" cy="68696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76145-7970-0789-6CE2-B7FD2054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526" y="1651519"/>
            <a:ext cx="8257592" cy="5635690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 rtl="1">
              <a:spcBef>
                <a:spcPts val="0"/>
              </a:spcBef>
              <a:spcAft>
                <a:spcPts val="600"/>
              </a:spcAft>
            </a:pPr>
            <a:r>
              <a:rPr lang="he-IL" sz="3600" b="1" i="0" u="none" strike="noStrike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</a:rPr>
              <a:t>הגדרת הבעיה</a:t>
            </a:r>
            <a:endParaRPr lang="he-IL" sz="36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ctr" rtl="1">
              <a:spcBef>
                <a:spcPts val="0"/>
              </a:spcBef>
              <a:spcAft>
                <a:spcPts val="600"/>
              </a:spcAft>
            </a:pPr>
            <a:r>
              <a:rPr lang="he-IL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מטלה 0 אפשרה לנו היכרות מסוימת עם תהליך השליטה והניווט בחללית בעזרת סימולציית בראשית 1 ופיתוח בקרת </a:t>
            </a:r>
            <a:r>
              <a:rPr lang="en-US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PID </a:t>
            </a:r>
            <a:r>
              <a:rPr lang="he-IL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נאיבית. המטלה התרכזה בהנחתת החללית תחת תנאי פתיחה מוגדרים מראש והתעלמה מאספקטים מרכזיים כגון מערכות </a:t>
            </a:r>
            <a:r>
              <a:rPr lang="he-IL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ש״וב</a:t>
            </a:r>
            <a:r>
              <a:rPr lang="he-IL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מתקדמות ועמידה במסלול טיסה מוגדר מראש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A1527245-C5C2-4BD3-8317-C4D6D7A1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E03BA463-C04F-4127-9100-1F376E51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FD6DA6-F7BC-4426-8465-928C4EC4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A28AE3-3C29-44E4-80A5-C2937F8E7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9EAD71-4AB2-8954-BDC8-2AAFEF9AD872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6585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CADA30-FDA3-511C-7B31-1C2B1272C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4418" b="11313"/>
          <a:stretch/>
        </p:blipFill>
        <p:spPr>
          <a:xfrm>
            <a:off x="-5" y="-2"/>
            <a:ext cx="1219200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1"/>
            <a:ext cx="12191999" cy="384287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6D8C-FDFE-5D60-1500-3B89D671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23" y="145373"/>
            <a:ext cx="10258338" cy="14426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ההרחבה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של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המטלה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הינה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לאפשר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שליטה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ובקרה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מפותחת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באמצעות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מימוש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הפיצ׳רים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הבאים</a:t>
            </a:r>
            <a:br>
              <a:rPr lang="en-US" sz="1300" b="0" kern="1200" cap="all" spc="390" baseline="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3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300" kern="1200" cap="all" spc="39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F5FD9-7731-1780-FFA8-CC4C9B8C4EC5}"/>
              </a:ext>
            </a:extLst>
          </p:cNvPr>
          <p:cNvSpPr txBox="1"/>
          <p:nvPr/>
        </p:nvSpPr>
        <p:spPr>
          <a:xfrm>
            <a:off x="3066303" y="2097293"/>
            <a:ext cx="9286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b="1" dirty="0">
                <a:solidFill>
                  <a:schemeClr val="bg1"/>
                </a:solidFill>
              </a:rPr>
              <a:t>1-שליטה ידנית על החללית באמצעות מכשיר נייד (סלולרי) וממשק נוח.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D03BB-6EA0-B5F5-93F1-480B8B6C6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0" t="82030" r="40230" b="300"/>
          <a:stretch/>
        </p:blipFill>
        <p:spPr>
          <a:xfrm>
            <a:off x="1269246" y="3657134"/>
            <a:ext cx="4781916" cy="19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7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03D012-3F29-E7DD-84D3-BE8C1DF56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56" r="2354" b="-1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7F275-A5B6-E619-0C79-7303B6BB2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88" r="1522" b="56176"/>
          <a:stretch/>
        </p:blipFill>
        <p:spPr>
          <a:xfrm>
            <a:off x="1109400" y="1285157"/>
            <a:ext cx="2237807" cy="515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830029-5875-B91A-C8D3-3703E815DD66}"/>
              </a:ext>
            </a:extLst>
          </p:cNvPr>
          <p:cNvSpPr/>
          <p:nvPr/>
        </p:nvSpPr>
        <p:spPr>
          <a:xfrm>
            <a:off x="4700187" y="1972829"/>
            <a:ext cx="653468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1" cap="none" spc="0" dirty="0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</a:rPr>
              <a:t>2- המערכת תציג את מצב החללית ומיקומה ביחס לכוכב עליו נוחתים (ירח) ויזואלית</a:t>
            </a:r>
            <a:r>
              <a:rPr lang="he-IL" sz="3600" b="1" cap="none" spc="0" dirty="0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en-US" sz="3600" b="1" cap="none" spc="0" dirty="0">
              <a:ln w="9525">
                <a:solidFill>
                  <a:schemeClr val="bg2">
                    <a:lumMod val="1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490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est Space Effect GIFs | Gfycat">
            <a:extLst>
              <a:ext uri="{FF2B5EF4-FFF2-40B4-BE49-F238E27FC236}">
                <a16:creationId xmlns:a16="http://schemas.microsoft.com/office/drawing/2014/main" id="{3FBA46F8-FEE1-B142-775E-678B3EA8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919" y="157606"/>
            <a:ext cx="11952783" cy="654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74239" y="5850225"/>
            <a:ext cx="867485" cy="115439"/>
            <a:chOff x="8910933" y="1861308"/>
            <a:chExt cx="867485" cy="115439"/>
          </a:xfrm>
        </p:grpSpPr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56E4D5-4388-563A-D602-F1FA0600607F}"/>
              </a:ext>
            </a:extLst>
          </p:cNvPr>
          <p:cNvSpPr txBox="1"/>
          <p:nvPr/>
        </p:nvSpPr>
        <p:spPr>
          <a:xfrm>
            <a:off x="1300294" y="1787474"/>
            <a:ext cx="91775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3- בקרת יציבה איכותית ל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PID </a:t>
            </a:r>
            <a:r>
              <a:rPr lang="he-IL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התאפשר התאוששות ממספר גדול של מצבי התחלה למצב רצוי בתוכנית הטיסה המוגדרת.</a:t>
            </a:r>
          </a:p>
          <a:p>
            <a:pPr algn="r" rtl="1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4- סימולציית התרסקות של בראשית - בניית תוכנית טיסה </a:t>
            </a:r>
            <a:r>
              <a:rPr lang="he-IL" sz="2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שתסמלץ</a:t>
            </a:r>
            <a:r>
              <a:rPr lang="he-IL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את התנהגות החללית עד להתרסקות.</a:t>
            </a:r>
          </a:p>
          <a:p>
            <a:pPr algn="r" rtl="1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5- המראה ונחיתה מ2 נקודות על הירח ע״פ תוכנית טיסה.</a:t>
            </a:r>
          </a:p>
          <a:p>
            <a:pPr algn="r" rtl="1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התייחסות לתרחיש נחיתה כמו בראשית 2.</a:t>
            </a:r>
          </a:p>
          <a:p>
            <a:pPr algn="r">
              <a:lnSpc>
                <a:spcPct val="100000"/>
              </a:lnSpc>
            </a:pPr>
            <a:br>
              <a:rPr lang="he-IL" sz="2800" b="0" dirty="0">
                <a:solidFill>
                  <a:schemeClr val="bg1"/>
                </a:solidFill>
                <a:effectLst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49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98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30813-85D4-403D-7833-3753E92F8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2"/>
          <a:stretch/>
        </p:blipFill>
        <p:spPr>
          <a:xfrm>
            <a:off x="20" y="-5798"/>
            <a:ext cx="12191980" cy="68637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7FD6EC-4D99-4AB0-9AC8-CFBD9D47C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1" y="723900"/>
            <a:ext cx="10744199" cy="5398604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46C1C-E37B-7BBA-CF54-5BE79ACA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829" y="1074057"/>
            <a:ext cx="8476343" cy="1033077"/>
          </a:xfr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000" b="0" i="0" u="none" strike="noStrike" dirty="0">
                <a:effectLst/>
                <a:latin typeface="Arial" panose="020B0604020202020204" pitchFamily="34" charset="0"/>
              </a:rPr>
              <a:t>ארכיטקטורת התקשורת בין הסימולטור למערכת השליטה</a:t>
            </a:r>
            <a:br>
              <a:rPr lang="he-IL" sz="3000" b="1" dirty="0">
                <a:effectLst/>
              </a:rPr>
            </a:br>
            <a:endParaRPr lang="en-US" sz="3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AABBB-7FBA-9CA5-228A-30EAE9266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5026" y="1868311"/>
            <a:ext cx="9901948" cy="3628331"/>
          </a:xfrm>
          <a:prstGeom prst="rect">
            <a:avLst/>
          </a:prstGeom>
        </p:spPr>
      </p:pic>
      <p:grpSp>
        <p:nvGrpSpPr>
          <p:cNvPr id="47" name="Group 13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357309"/>
            <a:ext cx="867485" cy="115439"/>
            <a:chOff x="8910933" y="1861308"/>
            <a:chExt cx="867485" cy="115439"/>
          </a:xfrm>
        </p:grpSpPr>
        <p:sp>
          <p:nvSpPr>
            <p:cNvPr id="48" name="Rectangle 14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82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AFDD-C895-4296-2C46-9E88FA0C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64098-03BF-F160-9774-009839EA3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74958-2C79-16F0-5219-3166E24A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3" y="449580"/>
            <a:ext cx="11793894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0A36C0-0C79-67A0-AC42-DA9AD7319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F8466-CC74-CCD6-4A15-3D77A854C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160"/>
            <a:ext cx="1219200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E1867-361A-0CB0-FF8D-7BA299ABD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C265C-D7DB-7E9E-F269-60F3A77B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945"/>
            <a:ext cx="1212532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61161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164</Words>
  <Application>Microsoft Office PowerPoint</Application>
  <PresentationFormat>Widescreen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Bembo</vt:lpstr>
      <vt:lpstr>AdornVTI</vt:lpstr>
      <vt:lpstr>פרויקט סיום מבוא להנדסת חלל</vt:lpstr>
      <vt:lpstr>PowerPoint Presentation</vt:lpstr>
      <vt:lpstr>ההרחבה של המטלה הינה לאפשר שליטה ובקרה מפותחת באמצעות מימוש הפיצ׳רים הבאים  </vt:lpstr>
      <vt:lpstr>PowerPoint Presentation</vt:lpstr>
      <vt:lpstr>PowerPoint Presentation</vt:lpstr>
      <vt:lpstr>ארכיטקטורת התקשורת בין הסימולטור למערכת השליטה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פרויקט סיום מבוא להנדסת חלל</dc:title>
  <dc:creator>רואן שריף</dc:creator>
  <cp:lastModifiedBy>רואן שריף</cp:lastModifiedBy>
  <cp:revision>2</cp:revision>
  <dcterms:created xsi:type="dcterms:W3CDTF">2023-06-10T19:36:21Z</dcterms:created>
  <dcterms:modified xsi:type="dcterms:W3CDTF">2023-06-10T21:10:10Z</dcterms:modified>
</cp:coreProperties>
</file>